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2976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4505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4328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096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5791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6939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7793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6704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9884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0048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9327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5BA8-03F0-40FD-BDA9-394B4152A45D}" type="datetimeFigureOut">
              <a:rPr lang="et-EE" smtClean="0"/>
              <a:t>22.08.2025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CA7CA-851E-4B3E-B414-F81DB1B44A0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1866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27" y="1232628"/>
            <a:ext cx="9710490" cy="55257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60" y="247742"/>
            <a:ext cx="8283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/>
              <a:t>Sõmerpalu-Mustahamba </a:t>
            </a:r>
            <a:r>
              <a:rPr lang="et-EE" sz="2400" dirty="0"/>
              <a:t>tee </a:t>
            </a:r>
            <a:r>
              <a:rPr lang="et-EE" sz="2400" dirty="0" smtClean="0"/>
              <a:t>(25134) </a:t>
            </a:r>
            <a:r>
              <a:rPr lang="et-EE" sz="2400" dirty="0" smtClean="0"/>
              <a:t>01.10 </a:t>
            </a:r>
            <a:r>
              <a:rPr lang="et-EE" sz="2400" dirty="0" smtClean="0"/>
              <a:t>10:00 -17:00; 02.10 10:00-17:00. </a:t>
            </a:r>
            <a:endParaRPr lang="et-E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614020" y="924851"/>
            <a:ext cx="3488333" cy="307777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t-EE" sz="1400" dirty="0" smtClean="0"/>
              <a:t>Liikluskorralduse muudatus mõlemal suunal.</a:t>
            </a:r>
            <a:endParaRPr lang="et-EE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8614020" y="86626"/>
            <a:ext cx="3486539" cy="738664"/>
          </a:xfrm>
          <a:prstGeom prst="rect">
            <a:avLst/>
          </a:prstGeom>
          <a:noFill/>
          <a:ln w="28575">
            <a:solidFill>
              <a:srgbClr val="FFFF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t-EE" sz="1400" dirty="0" smtClean="0"/>
              <a:t>Kontroll-läbilaskepunkt (VCP) ala aktiivne mõlemal suunal ning liiklus ümber korraldatud sõjaväepolitsei poolt </a:t>
            </a:r>
            <a:endParaRPr lang="et-EE" sz="1400" dirty="0"/>
          </a:p>
        </p:txBody>
      </p:sp>
      <p:grpSp>
        <p:nvGrpSpPr>
          <p:cNvPr id="3" name="Group 2"/>
          <p:cNvGrpSpPr/>
          <p:nvPr/>
        </p:nvGrpSpPr>
        <p:grpSpPr>
          <a:xfrm>
            <a:off x="4482780" y="2515319"/>
            <a:ext cx="598841" cy="356809"/>
            <a:chOff x="2377440" y="1684020"/>
            <a:chExt cx="541020" cy="868680"/>
          </a:xfrm>
        </p:grpSpPr>
        <p:sp>
          <p:nvSpPr>
            <p:cNvPr id="8" name="Rectangle 7"/>
            <p:cNvSpPr/>
            <p:nvPr/>
          </p:nvSpPr>
          <p:spPr>
            <a:xfrm>
              <a:off x="2377440" y="1684020"/>
              <a:ext cx="541020" cy="868680"/>
            </a:xfrm>
            <a:prstGeom prst="rect">
              <a:avLst/>
            </a:prstGeom>
            <a:noFill/>
            <a:ln w="28575">
              <a:solidFill>
                <a:srgbClr val="FF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415540" y="1767840"/>
              <a:ext cx="464820" cy="18288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1200" dirty="0" smtClean="0">
                  <a:solidFill>
                    <a:schemeClr val="tx1"/>
                  </a:solidFill>
                </a:rPr>
                <a:t>VCP</a:t>
              </a:r>
              <a:endParaRPr lang="et-EE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82072" y="5415688"/>
            <a:ext cx="598841" cy="323948"/>
            <a:chOff x="2377440" y="1684020"/>
            <a:chExt cx="541020" cy="868680"/>
          </a:xfrm>
        </p:grpSpPr>
        <p:sp>
          <p:nvSpPr>
            <p:cNvPr id="15" name="Rectangle 14"/>
            <p:cNvSpPr/>
            <p:nvPr/>
          </p:nvSpPr>
          <p:spPr>
            <a:xfrm>
              <a:off x="2377440" y="1684020"/>
              <a:ext cx="541020" cy="868680"/>
            </a:xfrm>
            <a:prstGeom prst="rect">
              <a:avLst/>
            </a:prstGeom>
            <a:noFill/>
            <a:ln w="28575">
              <a:solidFill>
                <a:srgbClr val="FF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15540" y="1767840"/>
              <a:ext cx="464820" cy="18288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1200" dirty="0" smtClean="0">
                  <a:solidFill>
                    <a:schemeClr val="tx1"/>
                  </a:solidFill>
                </a:rPr>
                <a:t>VCP</a:t>
              </a:r>
              <a:endParaRPr lang="et-EE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9496" y="5159356"/>
            <a:ext cx="5240404" cy="16158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t-EE" sz="1400" dirty="0" smtClean="0"/>
              <a:t>Lõigule kehtestatakse järgmised ajalised piirangud</a:t>
            </a:r>
            <a:r>
              <a:rPr lang="et-EE" sz="1400" dirty="0" smtClean="0"/>
              <a:t>:</a:t>
            </a:r>
            <a:endParaRPr lang="et-EE" sz="1400" dirty="0"/>
          </a:p>
          <a:p>
            <a:pPr>
              <a:spcAft>
                <a:spcPts val="600"/>
              </a:spcAft>
            </a:pPr>
            <a:r>
              <a:rPr lang="et-EE" sz="1400" dirty="0"/>
              <a:t>01.10 10:00 -17:00; </a:t>
            </a:r>
            <a:endParaRPr lang="et-EE" sz="1400" dirty="0" smtClean="0"/>
          </a:p>
          <a:p>
            <a:pPr>
              <a:spcAft>
                <a:spcPts val="600"/>
              </a:spcAft>
            </a:pPr>
            <a:r>
              <a:rPr lang="et-EE" sz="1400" dirty="0" smtClean="0"/>
              <a:t>02.10 </a:t>
            </a:r>
            <a:r>
              <a:rPr lang="et-EE" sz="1400" dirty="0"/>
              <a:t>10:00-17:00</a:t>
            </a:r>
            <a:endParaRPr lang="et-EE" sz="1400" dirty="0" smtClean="0"/>
          </a:p>
          <a:p>
            <a:r>
              <a:rPr lang="et-EE" sz="1400" dirty="0"/>
              <a:t>E</a:t>
            </a:r>
            <a:r>
              <a:rPr lang="et-EE" sz="1400" dirty="0" smtClean="0"/>
              <a:t>i ole läbitav (v.a. operatiivsõidukid, kohalikud elanikud ja ühistransport). Lõigud avatakse operatiivselt sõjaväepolitsei poolt vastavalt laskmiste intensiivsusele.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14020" y="1722882"/>
            <a:ext cx="3577980" cy="523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t-EE" sz="1400" dirty="0" smtClean="0"/>
              <a:t>Hoiatussildid piirangutest olulisematel ristmikel</a:t>
            </a:r>
          </a:p>
        </p:txBody>
      </p:sp>
      <p:sp>
        <p:nvSpPr>
          <p:cNvPr id="25" name="Oval 24"/>
          <p:cNvSpPr/>
          <p:nvPr/>
        </p:nvSpPr>
        <p:spPr>
          <a:xfrm>
            <a:off x="5822075" y="6277641"/>
            <a:ext cx="661596" cy="58035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Arrow Connector 28"/>
          <p:cNvCxnSpPr>
            <a:stCxn id="24" idx="1"/>
            <a:endCxn id="25" idx="7"/>
          </p:cNvCxnSpPr>
          <p:nvPr/>
        </p:nvCxnSpPr>
        <p:spPr>
          <a:xfrm flipH="1">
            <a:off x="6386783" y="1984492"/>
            <a:ext cx="2227237" cy="43781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432688" y="2437248"/>
            <a:ext cx="661596" cy="58035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>
            <a:stCxn id="24" idx="1"/>
            <a:endCxn id="22" idx="7"/>
          </p:cNvCxnSpPr>
          <p:nvPr/>
        </p:nvCxnSpPr>
        <p:spPr>
          <a:xfrm flipH="1">
            <a:off x="4997396" y="1984492"/>
            <a:ext cx="3616624" cy="5377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612226" y="1326827"/>
            <a:ext cx="3488333" cy="307777"/>
          </a:xfrm>
          <a:prstGeom prst="rect">
            <a:avLst/>
          </a:prstGeom>
          <a:solidFill>
            <a:schemeClr val="bg1"/>
          </a:solidFill>
          <a:ln w="28575">
            <a:solidFill>
              <a:srgbClr val="1966FF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t-EE" sz="1400" dirty="0" smtClean="0"/>
              <a:t>Ümbersõit</a:t>
            </a:r>
            <a:endParaRPr lang="et-EE" sz="1400" dirty="0"/>
          </a:p>
        </p:txBody>
      </p:sp>
    </p:spTree>
    <p:extLst>
      <p:ext uri="{BB962C8B-B14F-4D97-AF65-F5344CB8AC3E}">
        <p14:creationId xmlns:p14="http://schemas.microsoft.com/office/powerpoint/2010/main" val="313250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fbcbdf97-5675-46d8-bda4-f6d47dd89ba1">
      <Terms xmlns="http://schemas.microsoft.com/office/infopath/2007/PartnerControls"/>
    </TaxKeywordTaxHTField>
    <TaxCatchAll xmlns="fbcbdf97-5675-46d8-bda4-f6d47dd89ba1"/>
    <_dlc_DocId xmlns="fbcbdf97-5675-46d8-bda4-f6d47dd89ba1">ZTRNYN7VMMQA-1834368668-399</_dlc_DocId>
    <_dlc_DocIdUrl xmlns="fbcbdf97-5675-46d8-bda4-f6d47dd89ba1">
      <Url>https://kv.mil.intra/collaboration/CIMIC/_layouts/15/DocIdRedir.aspx?ID=ZTRNYN7VMMQA-1834368668-399</Url>
      <Description>ZTRNYN7VMMQA-1834368668-399</Description>
    </_dlc_DocIdUrl>
    <_x00d5_ppus xmlns="a7de6149-b15f-4b09-b1e7-64e451dd39f7">KT24</_x00d5_pp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DEE77095EB2CE418384D5072023B0A3" ma:contentTypeVersion="6" ma:contentTypeDescription="Loo uus dokument" ma:contentTypeScope="" ma:versionID="29e5f48ff495a1b529c5b8f0c6d265cd">
  <xsd:schema xmlns:xsd="http://www.w3.org/2001/XMLSchema" xmlns:xs="http://www.w3.org/2001/XMLSchema" xmlns:p="http://schemas.microsoft.com/office/2006/metadata/properties" xmlns:ns2="fbcbdf97-5675-46d8-bda4-f6d47dd89ba1" xmlns:ns3="a7de6149-b15f-4b09-b1e7-64e451dd39f7" targetNamespace="http://schemas.microsoft.com/office/2006/metadata/properties" ma:root="true" ma:fieldsID="79a66e05c986a873c9f4ab34277854ab" ns2:_="" ns3:_="">
    <xsd:import namespace="fbcbdf97-5675-46d8-bda4-f6d47dd89ba1"/>
    <xsd:import namespace="a7de6149-b15f-4b09-b1e7-64e451dd39f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KeywordTaxHTField" minOccurs="0"/>
                <xsd:element ref="ns2:TaxCatchAll" minOccurs="0"/>
                <xsd:element ref="ns3:_x00d5_ppu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bdf97-5675-46d8-bda4-f6d47dd89ba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di ID väärtus" ma:description="Sellele üksusele määratud dokumendi ID väärtus." ma:internalName="_dlc_DocId" ma:readOnly="true">
      <xsd:simpleType>
        <xsd:restriction base="dms:Text"/>
      </xsd:simpleType>
    </xsd:element>
    <xsd:element name="_dlc_DocIdUrl" ma:index="9" nillable="true" ma:displayName="Dokumendi ID" ma:description="Püsilink sellele dokumendile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2" nillable="true" ma:taxonomy="true" ma:internalName="TaxKeywordTaxHTField" ma:taxonomyFieldName="TaxKeyword" ma:displayName="Ettevõtte märksõnad" ma:fieldId="{23f27201-bee3-471e-b2e7-b64fd8b7ca38}" ma:taxonomyMulti="true" ma:sspId="5e71c30e-1cc3-4d38-9da9-f9e01e8a0bb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da804511-f37a-4a98-bd83-2ba5f356f713}" ma:internalName="TaxCatchAll" ma:showField="CatchAllData" ma:web="fbcbdf97-5675-46d8-bda4-f6d47dd89b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e6149-b15f-4b09-b1e7-64e451dd39f7" elementFormDefault="qualified">
    <xsd:import namespace="http://schemas.microsoft.com/office/2006/documentManagement/types"/>
    <xsd:import namespace="http://schemas.microsoft.com/office/infopath/2007/PartnerControls"/>
    <xsd:element name="_x00d5_ppus" ma:index="14" nillable="true" ma:displayName="Õppus" ma:format="Dropdown" ma:internalName="_x00d5_ppus">
      <xsd:simpleType>
        <xsd:restriction base="dms:Choice">
          <xsd:enumeration value="SIIL25"/>
          <xsd:enumeration value="PIKNE24"/>
          <xsd:enumeration value="KT24"/>
          <xsd:enumeration value="KT23"/>
          <xsd:enumeration value="CONFIDENCE23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EDAA22B-C761-4D16-8F01-0ED865257C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08E5AC-5225-4C86-9E39-CB784C284D7C}">
  <ds:schemaRefs>
    <ds:schemaRef ds:uri="a7de6149-b15f-4b09-b1e7-64e451dd39f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bcbdf97-5675-46d8-bda4-f6d47dd89ba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C0287DB-9C54-48A0-88E0-C42805602F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cbdf97-5675-46d8-bda4-f6d47dd89ba1"/>
    <ds:schemaRef ds:uri="a7de6149-b15f-4b09-b1e7-64e451dd39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F0EFF47-BA57-4496-90EC-3889873C5A7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5739</TotalTime>
  <Words>74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Maria-Johanna Reinstein</dc:creator>
  <cp:lastModifiedBy>Maria-Johanna Reinstein</cp:lastModifiedBy>
  <cp:revision>35</cp:revision>
  <dcterms:created xsi:type="dcterms:W3CDTF">2024-02-07T14:18:29Z</dcterms:created>
  <dcterms:modified xsi:type="dcterms:W3CDTF">2025-08-22T11:44:39Z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0x010100EDEE77095EB2CE418384D5072023B0A3</vt:lpwstr>
  </property>
  <property fmtid="{D5CDD505-2E9C-101B-9397-08002B2CF9AE}" pid="3" name="TaxKeyword">
    <vt:lpwstr/>
  </property>
  <property fmtid="{D5CDD505-2E9C-101B-9397-08002B2CF9AE}" pid="4" name="Valdkond">
    <vt:lpwstr/>
  </property>
  <property fmtid="{D5CDD505-2E9C-101B-9397-08002B2CF9AE}" pid="5" name="_dlc_DocIdItemGuid">
    <vt:lpwstr>42b11507-79b2-49ae-8bf2-bccfced17720</vt:lpwstr>
  </property>
</Properties>
</file>